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Kingsman" charset="1" panose="00000000000000000000"/>
      <p:regular r:id="rId7"/>
    </p:embeddedFont>
    <p:embeddedFont>
      <p:font typeface="Glacial Indifference Bold" charset="1" panose="00000800000000000000"/>
      <p:regular r:id="rId8"/>
    </p:embeddedFont>
    <p:embeddedFont>
      <p:font typeface="Glacial Indifference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43891200"/>
                </a:moveTo>
                <a:lnTo>
                  <a:pt x="29260800" y="43891200"/>
                </a:lnTo>
                <a:lnTo>
                  <a:pt x="29260800" y="0"/>
                </a:lnTo>
                <a:lnTo>
                  <a:pt x="0" y="0"/>
                </a:lnTo>
                <a:lnTo>
                  <a:pt x="0" y="43891200"/>
                </a:lnTo>
                <a:close/>
              </a:path>
            </a:pathLst>
          </a:custGeom>
          <a:blipFill>
            <a:blip r:embed="rId2"/>
            <a:stretch>
              <a:fillRect l="-25390" t="-260" r="-25390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496832" y="437621"/>
            <a:ext cx="12865267" cy="11884290"/>
          </a:xfrm>
          <a:custGeom>
            <a:avLst/>
            <a:gdLst/>
            <a:ahLst/>
            <a:cxnLst/>
            <a:rect r="r" b="b" t="t" l="l"/>
            <a:pathLst>
              <a:path h="11884290" w="12865267">
                <a:moveTo>
                  <a:pt x="0" y="0"/>
                </a:moveTo>
                <a:lnTo>
                  <a:pt x="12865267" y="0"/>
                </a:lnTo>
                <a:lnTo>
                  <a:pt x="12865267" y="11884291"/>
                </a:lnTo>
                <a:lnTo>
                  <a:pt x="0" y="118842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8892365" y="437621"/>
            <a:ext cx="12865267" cy="11884290"/>
          </a:xfrm>
          <a:custGeom>
            <a:avLst/>
            <a:gdLst/>
            <a:ahLst/>
            <a:cxnLst/>
            <a:rect r="r" b="b" t="t" l="l"/>
            <a:pathLst>
              <a:path h="11884290" w="12865267">
                <a:moveTo>
                  <a:pt x="12865267" y="0"/>
                </a:moveTo>
                <a:lnTo>
                  <a:pt x="0" y="0"/>
                </a:lnTo>
                <a:lnTo>
                  <a:pt x="0" y="11884291"/>
                </a:lnTo>
                <a:lnTo>
                  <a:pt x="12865267" y="11884291"/>
                </a:lnTo>
                <a:lnTo>
                  <a:pt x="12865267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6038241" y="27270841"/>
            <a:ext cx="15512096" cy="16480314"/>
          </a:xfrm>
          <a:custGeom>
            <a:avLst/>
            <a:gdLst/>
            <a:ahLst/>
            <a:cxnLst/>
            <a:rect r="r" b="b" t="t" l="l"/>
            <a:pathLst>
              <a:path h="16480314" w="15512096">
                <a:moveTo>
                  <a:pt x="0" y="0"/>
                </a:moveTo>
                <a:lnTo>
                  <a:pt x="15512095" y="0"/>
                </a:lnTo>
                <a:lnTo>
                  <a:pt x="15512095" y="16480314"/>
                </a:lnTo>
                <a:lnTo>
                  <a:pt x="0" y="16480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9786946" y="27270841"/>
            <a:ext cx="15512096" cy="16480314"/>
          </a:xfrm>
          <a:custGeom>
            <a:avLst/>
            <a:gdLst/>
            <a:ahLst/>
            <a:cxnLst/>
            <a:rect r="r" b="b" t="t" l="l"/>
            <a:pathLst>
              <a:path h="16480314" w="15512096">
                <a:moveTo>
                  <a:pt x="15512095" y="0"/>
                </a:moveTo>
                <a:lnTo>
                  <a:pt x="0" y="0"/>
                </a:lnTo>
                <a:lnTo>
                  <a:pt x="0" y="16480314"/>
                </a:lnTo>
                <a:lnTo>
                  <a:pt x="15512095" y="16480314"/>
                </a:lnTo>
                <a:lnTo>
                  <a:pt x="15512095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26080" y="13464912"/>
            <a:ext cx="23408640" cy="10831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26"/>
              </a:lnSpc>
            </a:pPr>
            <a:r>
              <a:rPr lang="en-US" sz="44754">
                <a:solidFill>
                  <a:srgbClr val="FFDE59"/>
                </a:solidFill>
                <a:latin typeface="Kingsman"/>
                <a:ea typeface="Kingsman"/>
                <a:cs typeface="Kingsman"/>
                <a:sym typeface="Kingsman"/>
              </a:rPr>
              <a:t>Birthday Party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23727" y="20144638"/>
            <a:ext cx="4448457" cy="4151894"/>
          </a:xfrm>
          <a:custGeom>
            <a:avLst/>
            <a:gdLst/>
            <a:ahLst/>
            <a:cxnLst/>
            <a:rect r="r" b="b" t="t" l="l"/>
            <a:pathLst>
              <a:path h="4151894" w="4448457">
                <a:moveTo>
                  <a:pt x="0" y="0"/>
                </a:moveTo>
                <a:lnTo>
                  <a:pt x="4448458" y="0"/>
                </a:lnTo>
                <a:lnTo>
                  <a:pt x="4448458" y="4151893"/>
                </a:lnTo>
                <a:lnTo>
                  <a:pt x="0" y="4151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23388615" y="20144638"/>
            <a:ext cx="4448457" cy="4151894"/>
          </a:xfrm>
          <a:custGeom>
            <a:avLst/>
            <a:gdLst/>
            <a:ahLst/>
            <a:cxnLst/>
            <a:rect r="r" b="b" t="t" l="l"/>
            <a:pathLst>
              <a:path h="4151894" w="4448457">
                <a:moveTo>
                  <a:pt x="4448458" y="0"/>
                </a:moveTo>
                <a:lnTo>
                  <a:pt x="0" y="0"/>
                </a:lnTo>
                <a:lnTo>
                  <a:pt x="0" y="4151893"/>
                </a:lnTo>
                <a:lnTo>
                  <a:pt x="4448458" y="4151893"/>
                </a:lnTo>
                <a:lnTo>
                  <a:pt x="444845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646505" y="23886956"/>
            <a:ext cx="15967789" cy="338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04"/>
              </a:lnSpc>
              <a:spcBef>
                <a:spcPct val="0"/>
              </a:spcBef>
            </a:pPr>
            <a:r>
              <a:rPr lang="en-US" sz="19574">
                <a:solidFill>
                  <a:srgbClr val="FFFFFF"/>
                </a:solidFill>
                <a:latin typeface="Kingsman"/>
                <a:ea typeface="Kingsman"/>
                <a:cs typeface="Kingsman"/>
                <a:sym typeface="Kingsman"/>
              </a:rPr>
              <a:t>Olivia Wilson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308961" y="27416891"/>
            <a:ext cx="14642878" cy="1834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56"/>
              </a:lnSpc>
              <a:spcBef>
                <a:spcPct val="0"/>
              </a:spcBef>
            </a:pPr>
            <a:r>
              <a:rPr lang="en-US" b="true" sz="10683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 JUNE, 2024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584339" y="30022807"/>
            <a:ext cx="18092122" cy="1361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01"/>
              </a:lnSpc>
              <a:spcBef>
                <a:spcPct val="0"/>
              </a:spcBef>
            </a:pPr>
            <a:r>
              <a:rPr lang="en-US" sz="792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 ANYWHERE ST., ANY CITY, ST 12345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11493" y="32499317"/>
            <a:ext cx="20237814" cy="1520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20"/>
              </a:lnSpc>
              <a:spcBef>
                <a:spcPct val="0"/>
              </a:spcBef>
            </a:pPr>
            <a:r>
              <a:rPr lang="en-US" sz="887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www.reallygreatsite.com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73854" y="9670954"/>
            <a:ext cx="10313092" cy="2650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0"/>
              </a:lnSpc>
              <a:spcBef>
                <a:spcPct val="0"/>
              </a:spcBef>
            </a:pPr>
            <a:r>
              <a:rPr lang="en-US" sz="1015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Invited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DAGyZlqnMOA</dc:identifier>
  <dcterms:modified xsi:type="dcterms:W3CDTF">2011-08-01T06:04:30Z</dcterms:modified>
  <cp:revision>1</cp:revision>
  <dc:title>Black and White Neon Birthday Party Poster (32 x 48 英寸)</dc:title>
</cp:coreProperties>
</file>